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
  </p:notesMasterIdLst>
  <p:sldIdLst>
    <p:sldId id="269" r:id="rId2"/>
    <p:sldId id="270" r:id="rId3"/>
  </p:sldIdLst>
  <p:sldSz cx="9144000" cy="5143500" type="screen16x9"/>
  <p:notesSz cx="6858000" cy="9144000"/>
  <p:embeddedFontLst>
    <p:embeddedFont>
      <p:font typeface="Old Standard TT" panose="020B0604020202020204" charset="0"/>
      <p:regular r:id="rId5"/>
      <p:bold r:id="rId6"/>
      <p:italic r:id="rId7"/>
    </p:embeddedFont>
  </p:embeddedFontLst>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3856199-B81C-449C-A566-6ED1D4AC5209}">
  <a:tblStyle styleId="{93856199-B81C-449C-A566-6ED1D4AC5209}" styleName="Table_0"/>
  <a:tblStyle styleId="{F3889D2A-66C6-4D96-A3FE-930BB1837724}" styleName="Table_1">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116" autoAdjust="0"/>
  </p:normalViewPr>
  <p:slideViewPr>
    <p:cSldViewPr snapToGrid="0">
      <p:cViewPr varScale="1">
        <p:scale>
          <a:sx n="221" d="100"/>
          <a:sy n="221" d="100"/>
        </p:scale>
        <p:origin x="984" y="174"/>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font" Target="fonts/font3.fntdata"/><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tableStyles" Target="tableStyles.xml"/><Relationship Id="rId5" Type="http://schemas.openxmlformats.org/officeDocument/2006/relationships/font" Target="fonts/font1.fntdata"/><Relationship Id="rId10" Type="http://schemas.openxmlformats.org/officeDocument/2006/relationships/theme" Target="theme/theme1.xml"/><Relationship Id="rId4" Type="http://schemas.openxmlformats.org/officeDocument/2006/relationships/notesMaster" Target="notesMasters/notesMaster1.xml"/><Relationship Id="rId9" Type="http://schemas.openxmlformats.org/officeDocument/2006/relationships/viewProps" Target="viewProps.xml"/></Relationships>
</file>

<file path=ppt/media/image1.gif>
</file>

<file path=ppt/media/image2.jpg>
</file>

<file path=ppt/media/image3.jp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172264991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311700" y="114825"/>
            <a:ext cx="8520599" cy="613200"/>
          </a:xfrm>
          <a:prstGeom prst="rect">
            <a:avLst/>
          </a:prstGeom>
        </p:spPr>
        <p:txBody>
          <a:bodyPr lIns="91425" tIns="91425" rIns="91425" bIns="91425" anchor="t" anchorCtr="0"/>
          <a:lstStyle>
            <a:lvl1pPr>
              <a:spcBef>
                <a:spcPts val="0"/>
              </a:spcBef>
              <a:defRPr sz="2400"/>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4" name="Shape 24"/>
          <p:cNvSpPr txBox="1">
            <a:spLocks noGrp="1"/>
          </p:cNvSpPr>
          <p:nvPr>
            <p:ph type="body" idx="1"/>
          </p:nvPr>
        </p:nvSpPr>
        <p:spPr>
          <a:xfrm>
            <a:off x="311700" y="1171675"/>
            <a:ext cx="3999899" cy="3397200"/>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5" name="Shape 25"/>
          <p:cNvSpPr txBox="1">
            <a:spLocks noGrp="1"/>
          </p:cNvSpPr>
          <p:nvPr>
            <p:ph type="body" idx="2"/>
          </p:nvPr>
        </p:nvSpPr>
        <p:spPr>
          <a:xfrm>
            <a:off x="4832400" y="1171675"/>
            <a:ext cx="3999899" cy="3397200"/>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6" name="Shape 26"/>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226207" y="156926"/>
            <a:ext cx="8520599" cy="613200"/>
          </a:xfrm>
          <a:prstGeom prst="rect">
            <a:avLst/>
          </a:prstGeom>
        </p:spPr>
        <p:txBody>
          <a:bodyPr lIns="91425" tIns="91425" rIns="91425" bIns="91425" anchor="t" anchorCtr="0"/>
          <a:lstStyle>
            <a:lvl1pPr>
              <a:spcBef>
                <a:spcPts val="0"/>
              </a:spcBef>
              <a:defRPr sz="2400"/>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9" name="Shape 2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311699" y="142241"/>
            <a:ext cx="2807999" cy="755699"/>
          </a:xfrm>
          <a:prstGeom prst="rect">
            <a:avLst/>
          </a:prstGeom>
        </p:spPr>
        <p:txBody>
          <a:bodyPr lIns="91425" tIns="91425" rIns="91425" bIns="91425" anchor="b" anchorCtr="0"/>
          <a:lstStyle>
            <a:lvl1pPr>
              <a:spcBef>
                <a:spcPts val="0"/>
              </a:spcBef>
              <a:buSzPct val="100000"/>
              <a:defRPr sz="2400"/>
            </a:lvl1pPr>
            <a:lvl2pPr>
              <a:spcBef>
                <a:spcPts val="0"/>
              </a:spcBef>
              <a:buSzPct val="100000"/>
              <a:defRPr sz="2400"/>
            </a:lvl2pPr>
            <a:lvl3pPr>
              <a:spcBef>
                <a:spcPts val="0"/>
              </a:spcBef>
              <a:buSzPct val="100000"/>
              <a:defRPr sz="2400"/>
            </a:lvl3pPr>
            <a:lvl4pPr>
              <a:spcBef>
                <a:spcPts val="0"/>
              </a:spcBef>
              <a:buSzPct val="100000"/>
              <a:defRPr sz="2400"/>
            </a:lvl4pPr>
            <a:lvl5pPr>
              <a:spcBef>
                <a:spcPts val="0"/>
              </a:spcBef>
              <a:buSzPct val="100000"/>
              <a:defRPr sz="2400"/>
            </a:lvl5pPr>
            <a:lvl6pPr>
              <a:spcBef>
                <a:spcPts val="0"/>
              </a:spcBef>
              <a:buSzPct val="100000"/>
              <a:defRPr sz="2400"/>
            </a:lvl6pPr>
            <a:lvl7pPr>
              <a:spcBef>
                <a:spcPts val="0"/>
              </a:spcBef>
              <a:buSzPct val="100000"/>
              <a:defRPr sz="2400"/>
            </a:lvl7pPr>
            <a:lvl8pPr>
              <a:spcBef>
                <a:spcPts val="0"/>
              </a:spcBef>
              <a:buSzPct val="100000"/>
              <a:defRPr sz="2400"/>
            </a:lvl8pPr>
            <a:lvl9pPr>
              <a:spcBef>
                <a:spcPts val="0"/>
              </a:spcBef>
              <a:buSzPct val="100000"/>
              <a:defRPr sz="2400"/>
            </a:lvl9pPr>
          </a:lstStyle>
          <a:p>
            <a:endParaRPr/>
          </a:p>
        </p:txBody>
      </p:sp>
      <p:sp>
        <p:nvSpPr>
          <p:cNvPr id="32" name="Shape 32"/>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a:spcBef>
                <a:spcPts val="0"/>
              </a:spcBef>
              <a:buSzPct val="100000"/>
              <a:defRPr sz="12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33" name="Shape 3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Main point">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490250" y="526350"/>
            <a:ext cx="5604000" cy="4090800"/>
          </a:xfrm>
          <a:prstGeom prst="rect">
            <a:avLst/>
          </a:prstGeom>
        </p:spPr>
        <p:txBody>
          <a:bodyPr lIns="91425" tIns="91425" rIns="91425" bIns="91425" anchor="ctr" anchorCtr="0"/>
          <a:lstStyle>
            <a:lvl1pPr>
              <a:spcBef>
                <a:spcPts val="0"/>
              </a:spcBef>
              <a:buClr>
                <a:schemeClr val="accent1"/>
              </a:buClr>
              <a:buSzPct val="100000"/>
              <a:defRPr sz="5400">
                <a:solidFill>
                  <a:schemeClr val="accent1"/>
                </a:solidFill>
              </a:defRPr>
            </a:lvl1pPr>
            <a:lvl2pPr>
              <a:spcBef>
                <a:spcPts val="0"/>
              </a:spcBef>
              <a:buClr>
                <a:schemeClr val="accent1"/>
              </a:buClr>
              <a:buSzPct val="100000"/>
              <a:defRPr sz="5400">
                <a:solidFill>
                  <a:schemeClr val="accent1"/>
                </a:solidFill>
              </a:defRPr>
            </a:lvl2pPr>
            <a:lvl3pPr>
              <a:spcBef>
                <a:spcPts val="0"/>
              </a:spcBef>
              <a:buClr>
                <a:schemeClr val="accent1"/>
              </a:buClr>
              <a:buSzPct val="100000"/>
              <a:defRPr sz="5400">
                <a:solidFill>
                  <a:schemeClr val="accent1"/>
                </a:solidFill>
              </a:defRPr>
            </a:lvl3pPr>
            <a:lvl4pPr>
              <a:spcBef>
                <a:spcPts val="0"/>
              </a:spcBef>
              <a:buClr>
                <a:schemeClr val="accent1"/>
              </a:buClr>
              <a:buSzPct val="100000"/>
              <a:defRPr sz="5400">
                <a:solidFill>
                  <a:schemeClr val="accent1"/>
                </a:solidFill>
              </a:defRPr>
            </a:lvl4pPr>
            <a:lvl5pPr>
              <a:spcBef>
                <a:spcPts val="0"/>
              </a:spcBef>
              <a:buClr>
                <a:schemeClr val="accent1"/>
              </a:buClr>
              <a:buSzPct val="100000"/>
              <a:defRPr sz="5400">
                <a:solidFill>
                  <a:schemeClr val="accent1"/>
                </a:solidFill>
              </a:defRPr>
            </a:lvl5pPr>
            <a:lvl6pPr>
              <a:spcBef>
                <a:spcPts val="0"/>
              </a:spcBef>
              <a:buClr>
                <a:schemeClr val="accent1"/>
              </a:buClr>
              <a:buSzPct val="100000"/>
              <a:defRPr sz="5400">
                <a:solidFill>
                  <a:schemeClr val="accent1"/>
                </a:solidFill>
              </a:defRPr>
            </a:lvl6pPr>
            <a:lvl7pPr>
              <a:spcBef>
                <a:spcPts val="0"/>
              </a:spcBef>
              <a:buClr>
                <a:schemeClr val="accent1"/>
              </a:buClr>
              <a:buSzPct val="100000"/>
              <a:defRPr sz="5400">
                <a:solidFill>
                  <a:schemeClr val="accent1"/>
                </a:solidFill>
              </a:defRPr>
            </a:lvl7pPr>
            <a:lvl8pPr>
              <a:spcBef>
                <a:spcPts val="0"/>
              </a:spcBef>
              <a:buClr>
                <a:schemeClr val="accent1"/>
              </a:buClr>
              <a:buSzPct val="100000"/>
              <a:defRPr sz="5400">
                <a:solidFill>
                  <a:schemeClr val="accent1"/>
                </a:solidFill>
              </a:defRPr>
            </a:lvl8pPr>
            <a:lvl9pPr>
              <a:spcBef>
                <a:spcPts val="0"/>
              </a:spcBef>
              <a:buClr>
                <a:schemeClr val="accent1"/>
              </a:buClr>
              <a:buSzPct val="100000"/>
              <a:defRPr sz="5400">
                <a:solidFill>
                  <a:schemeClr val="accent1"/>
                </a:solidFill>
              </a:defRPr>
            </a:lvl9pPr>
          </a:lstStyle>
          <a:p>
            <a:endParaRPr/>
          </a:p>
        </p:txBody>
      </p:sp>
      <p:sp>
        <p:nvSpPr>
          <p:cNvPr id="36" name="Shape 36"/>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solidFill>
                  <a:schemeClr val="accent1"/>
                </a:solidFill>
              </a:rPr>
              <a:t>‹#›</a:t>
            </a:fld>
            <a:endParaRPr lang="en">
              <a:solidFill>
                <a:schemeClr val="accent1"/>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7"/>
        <p:cNvGrpSpPr/>
        <p:nvPr/>
      </p:nvGrpSpPr>
      <p:grpSpPr>
        <a:xfrm>
          <a:off x="0" y="0"/>
          <a:ext cx="0" cy="0"/>
          <a:chOff x="0" y="0"/>
          <a:chExt cx="0" cy="0"/>
        </a:xfrm>
      </p:grpSpPr>
      <p:sp>
        <p:nvSpPr>
          <p:cNvPr id="38" name="Shape 38"/>
          <p:cNvSpPr/>
          <p:nvPr/>
        </p:nvSpPr>
        <p:spPr>
          <a:xfrm>
            <a:off x="4572000" y="-25"/>
            <a:ext cx="4572000" cy="5143499"/>
          </a:xfrm>
          <a:prstGeom prst="rect">
            <a:avLst/>
          </a:prstGeom>
          <a:solidFill>
            <a:schemeClr val="dk1"/>
          </a:solidFill>
          <a:ln>
            <a:noFill/>
          </a:ln>
        </p:spPr>
        <p:txBody>
          <a:bodyPr lIns="91425" tIns="91425" rIns="91425" bIns="91425" anchor="ctr" anchorCtr="0">
            <a:noAutofit/>
          </a:bodyPr>
          <a:lstStyle/>
          <a:p>
            <a:pPr>
              <a:spcBef>
                <a:spcPts val="0"/>
              </a:spcBef>
              <a:buNone/>
            </a:pPr>
            <a:endParaRPr dirty="0"/>
          </a:p>
        </p:txBody>
      </p:sp>
      <p:cxnSp>
        <p:nvCxnSpPr>
          <p:cNvPr id="39" name="Shape 39"/>
          <p:cNvCxnSpPr/>
          <p:nvPr/>
        </p:nvCxnSpPr>
        <p:spPr>
          <a:xfrm>
            <a:off x="5029675" y="4495500"/>
            <a:ext cx="686399" cy="0"/>
          </a:xfrm>
          <a:prstGeom prst="straightConnector1">
            <a:avLst/>
          </a:prstGeom>
          <a:noFill/>
          <a:ln w="19050" cap="flat" cmpd="sng">
            <a:solidFill>
              <a:schemeClr val="lt2"/>
            </a:solidFill>
            <a:prstDash val="solid"/>
            <a:round/>
            <a:headEnd type="none" w="med" len="med"/>
            <a:tailEnd type="none" w="med" len="med"/>
          </a:ln>
        </p:spPr>
      </p:cxnSp>
      <p:sp>
        <p:nvSpPr>
          <p:cNvPr id="40" name="Shape 40"/>
          <p:cNvSpPr txBox="1">
            <a:spLocks noGrp="1"/>
          </p:cNvSpPr>
          <p:nvPr>
            <p:ph type="title"/>
          </p:nvPr>
        </p:nvSpPr>
        <p:spPr>
          <a:xfrm>
            <a:off x="265500" y="1382350"/>
            <a:ext cx="4045199" cy="1333200"/>
          </a:xfrm>
          <a:prstGeom prst="rect">
            <a:avLst/>
          </a:prstGeom>
        </p:spPr>
        <p:txBody>
          <a:bodyPr lIns="91425" tIns="91425" rIns="91425" bIns="91425" anchor="b" anchorCtr="0"/>
          <a:lstStyle>
            <a:lvl1pPr algn="ctr">
              <a:spcBef>
                <a:spcPts val="0"/>
              </a:spcBef>
              <a:buClr>
                <a:schemeClr val="lt2"/>
              </a:buClr>
              <a:buSzPct val="100000"/>
              <a:defRPr sz="4200">
                <a:solidFill>
                  <a:schemeClr val="lt2"/>
                </a:solidFill>
              </a:defRPr>
            </a:lvl1pPr>
            <a:lvl2pPr algn="ctr">
              <a:spcBef>
                <a:spcPts val="0"/>
              </a:spcBef>
              <a:buClr>
                <a:schemeClr val="lt2"/>
              </a:buClr>
              <a:buSzPct val="100000"/>
              <a:defRPr sz="4200">
                <a:solidFill>
                  <a:schemeClr val="lt2"/>
                </a:solidFill>
              </a:defRPr>
            </a:lvl2pPr>
            <a:lvl3pPr algn="ctr">
              <a:spcBef>
                <a:spcPts val="0"/>
              </a:spcBef>
              <a:buClr>
                <a:schemeClr val="lt2"/>
              </a:buClr>
              <a:buSzPct val="100000"/>
              <a:defRPr sz="4200">
                <a:solidFill>
                  <a:schemeClr val="lt2"/>
                </a:solidFill>
              </a:defRPr>
            </a:lvl3pPr>
            <a:lvl4pPr algn="ctr">
              <a:spcBef>
                <a:spcPts val="0"/>
              </a:spcBef>
              <a:buClr>
                <a:schemeClr val="lt2"/>
              </a:buClr>
              <a:buSzPct val="100000"/>
              <a:defRPr sz="4200">
                <a:solidFill>
                  <a:schemeClr val="lt2"/>
                </a:solidFill>
              </a:defRPr>
            </a:lvl4pPr>
            <a:lvl5pPr algn="ctr">
              <a:spcBef>
                <a:spcPts val="0"/>
              </a:spcBef>
              <a:buClr>
                <a:schemeClr val="lt2"/>
              </a:buClr>
              <a:buSzPct val="100000"/>
              <a:defRPr sz="4200">
                <a:solidFill>
                  <a:schemeClr val="lt2"/>
                </a:solidFill>
              </a:defRPr>
            </a:lvl5pPr>
            <a:lvl6pPr algn="ctr">
              <a:spcBef>
                <a:spcPts val="0"/>
              </a:spcBef>
              <a:buClr>
                <a:schemeClr val="lt2"/>
              </a:buClr>
              <a:buSzPct val="100000"/>
              <a:defRPr sz="4200">
                <a:solidFill>
                  <a:schemeClr val="lt2"/>
                </a:solidFill>
              </a:defRPr>
            </a:lvl6pPr>
            <a:lvl7pPr algn="ctr">
              <a:spcBef>
                <a:spcPts val="0"/>
              </a:spcBef>
              <a:buClr>
                <a:schemeClr val="lt2"/>
              </a:buClr>
              <a:buSzPct val="100000"/>
              <a:defRPr sz="4200">
                <a:solidFill>
                  <a:schemeClr val="lt2"/>
                </a:solidFill>
              </a:defRPr>
            </a:lvl7pPr>
            <a:lvl8pPr algn="ctr">
              <a:spcBef>
                <a:spcPts val="0"/>
              </a:spcBef>
              <a:buClr>
                <a:schemeClr val="lt2"/>
              </a:buClr>
              <a:buSzPct val="100000"/>
              <a:defRPr sz="4200">
                <a:solidFill>
                  <a:schemeClr val="lt2"/>
                </a:solidFill>
              </a:defRPr>
            </a:lvl8pPr>
            <a:lvl9pPr algn="ctr">
              <a:spcBef>
                <a:spcPts val="0"/>
              </a:spcBef>
              <a:buClr>
                <a:schemeClr val="lt2"/>
              </a:buClr>
              <a:buSzPct val="100000"/>
              <a:defRPr sz="4200">
                <a:solidFill>
                  <a:schemeClr val="lt2"/>
                </a:solidFill>
              </a:defRPr>
            </a:lvl9pPr>
          </a:lstStyle>
          <a:p>
            <a:endParaRPr/>
          </a:p>
        </p:txBody>
      </p:sp>
      <p:sp>
        <p:nvSpPr>
          <p:cNvPr id="41" name="Shape 41"/>
          <p:cNvSpPr txBox="1">
            <a:spLocks noGrp="1"/>
          </p:cNvSpPr>
          <p:nvPr>
            <p:ph type="subTitle" idx="1"/>
          </p:nvPr>
        </p:nvSpPr>
        <p:spPr>
          <a:xfrm>
            <a:off x="265500" y="2769000"/>
            <a:ext cx="4045199" cy="1345500"/>
          </a:xfrm>
          <a:prstGeom prst="rect">
            <a:avLst/>
          </a:prstGeom>
        </p:spPr>
        <p:txBody>
          <a:bodyPr lIns="91425" tIns="91425" rIns="91425" bIns="91425" anchor="t" anchorCtr="0"/>
          <a:lstStyle>
            <a:lvl1pPr algn="ctr">
              <a:lnSpc>
                <a:spcPct val="100000"/>
              </a:lnSpc>
              <a:spcBef>
                <a:spcPts val="0"/>
              </a:spcBef>
              <a:spcAft>
                <a:spcPts val="0"/>
              </a:spcAft>
              <a:buSzPct val="100000"/>
              <a:buNone/>
              <a:defRPr sz="2100"/>
            </a:lvl1pPr>
            <a:lvl2pPr algn="ctr">
              <a:lnSpc>
                <a:spcPct val="100000"/>
              </a:lnSpc>
              <a:spcBef>
                <a:spcPts val="0"/>
              </a:spcBef>
              <a:spcAft>
                <a:spcPts val="0"/>
              </a:spcAft>
              <a:buSzPct val="100000"/>
              <a:buNone/>
              <a:defRPr sz="2100"/>
            </a:lvl2pPr>
            <a:lvl3pPr algn="ctr">
              <a:lnSpc>
                <a:spcPct val="100000"/>
              </a:lnSpc>
              <a:spcBef>
                <a:spcPts val="0"/>
              </a:spcBef>
              <a:spcAft>
                <a:spcPts val="0"/>
              </a:spcAft>
              <a:buSzPct val="100000"/>
              <a:buNone/>
              <a:defRPr sz="2100"/>
            </a:lvl3pPr>
            <a:lvl4pPr algn="ctr">
              <a:lnSpc>
                <a:spcPct val="100000"/>
              </a:lnSpc>
              <a:spcBef>
                <a:spcPts val="0"/>
              </a:spcBef>
              <a:spcAft>
                <a:spcPts val="0"/>
              </a:spcAft>
              <a:buSzPct val="100000"/>
              <a:buNone/>
              <a:defRPr sz="2100"/>
            </a:lvl4pPr>
            <a:lvl5pPr algn="ctr">
              <a:lnSpc>
                <a:spcPct val="100000"/>
              </a:lnSpc>
              <a:spcBef>
                <a:spcPts val="0"/>
              </a:spcBef>
              <a:spcAft>
                <a:spcPts val="0"/>
              </a:spcAft>
              <a:buSzPct val="100000"/>
              <a:buNone/>
              <a:defRPr sz="2100"/>
            </a:lvl5pPr>
            <a:lvl6pPr algn="ctr">
              <a:lnSpc>
                <a:spcPct val="100000"/>
              </a:lnSpc>
              <a:spcBef>
                <a:spcPts val="0"/>
              </a:spcBef>
              <a:spcAft>
                <a:spcPts val="0"/>
              </a:spcAft>
              <a:buSzPct val="100000"/>
              <a:buNone/>
              <a:defRPr sz="2100"/>
            </a:lvl6pPr>
            <a:lvl7pPr algn="ctr">
              <a:lnSpc>
                <a:spcPct val="100000"/>
              </a:lnSpc>
              <a:spcBef>
                <a:spcPts val="0"/>
              </a:spcBef>
              <a:spcAft>
                <a:spcPts val="0"/>
              </a:spcAft>
              <a:buSzPct val="100000"/>
              <a:buNone/>
              <a:defRPr sz="2100"/>
            </a:lvl7pPr>
            <a:lvl8pPr algn="ctr">
              <a:lnSpc>
                <a:spcPct val="100000"/>
              </a:lnSpc>
              <a:spcBef>
                <a:spcPts val="0"/>
              </a:spcBef>
              <a:spcAft>
                <a:spcPts val="0"/>
              </a:spcAft>
              <a:buSzPct val="100000"/>
              <a:buNone/>
              <a:defRPr sz="2100"/>
            </a:lvl8pPr>
            <a:lvl9pPr algn="ctr">
              <a:lnSpc>
                <a:spcPct val="100000"/>
              </a:lnSpc>
              <a:spcBef>
                <a:spcPts val="0"/>
              </a:spcBef>
              <a:spcAft>
                <a:spcPts val="0"/>
              </a:spcAft>
              <a:buSzPct val="100000"/>
              <a:buNone/>
              <a:defRPr sz="2100"/>
            </a:lvl9pPr>
          </a:lstStyle>
          <a:p>
            <a:endParaRPr/>
          </a:p>
        </p:txBody>
      </p:sp>
      <p:sp>
        <p:nvSpPr>
          <p:cNvPr id="42" name="Shape 42"/>
          <p:cNvSpPr txBox="1">
            <a:spLocks noGrp="1"/>
          </p:cNvSpPr>
          <p:nvPr>
            <p:ph type="body" idx="2"/>
          </p:nvPr>
        </p:nvSpPr>
        <p:spPr>
          <a:xfrm>
            <a:off x="4939500" y="724200"/>
            <a:ext cx="3837000" cy="3695099"/>
          </a:xfrm>
          <a:prstGeom prst="rect">
            <a:avLst/>
          </a:prstGeom>
        </p:spPr>
        <p:txBody>
          <a:bodyPr lIns="91425" tIns="91425" rIns="91425" bIns="91425" anchor="ctr" anchorCtr="0"/>
          <a:lstStyle>
            <a:lvl1pPr>
              <a:spcBef>
                <a:spcPts val="0"/>
              </a:spcBef>
              <a:buClr>
                <a:schemeClr val="accent1"/>
              </a:buClr>
              <a:defRPr>
                <a:solidFill>
                  <a:schemeClr val="accent1"/>
                </a:solidFill>
              </a:defRPr>
            </a:lvl1pPr>
            <a:lvl2pPr>
              <a:spcBef>
                <a:spcPts val="0"/>
              </a:spcBef>
              <a:buClr>
                <a:schemeClr val="accent1"/>
              </a:buClr>
              <a:defRPr>
                <a:solidFill>
                  <a:schemeClr val="accent1"/>
                </a:solidFill>
              </a:defRPr>
            </a:lvl2pPr>
            <a:lvl3pPr>
              <a:spcBef>
                <a:spcPts val="0"/>
              </a:spcBef>
              <a:buClr>
                <a:schemeClr val="accent1"/>
              </a:buClr>
              <a:defRPr>
                <a:solidFill>
                  <a:schemeClr val="accent1"/>
                </a:solidFill>
              </a:defRPr>
            </a:lvl3pPr>
            <a:lvl4pPr>
              <a:spcBef>
                <a:spcPts val="0"/>
              </a:spcBef>
              <a:buClr>
                <a:schemeClr val="accent1"/>
              </a:buClr>
              <a:defRPr>
                <a:solidFill>
                  <a:schemeClr val="accent1"/>
                </a:solidFill>
              </a:defRPr>
            </a:lvl4pPr>
            <a:lvl5pPr>
              <a:spcBef>
                <a:spcPts val="0"/>
              </a:spcBef>
              <a:buClr>
                <a:schemeClr val="accent1"/>
              </a:buClr>
              <a:defRPr>
                <a:solidFill>
                  <a:schemeClr val="accent1"/>
                </a:solidFill>
              </a:defRPr>
            </a:lvl5pPr>
            <a:lvl6pPr>
              <a:spcBef>
                <a:spcPts val="0"/>
              </a:spcBef>
              <a:buClr>
                <a:schemeClr val="accent1"/>
              </a:buClr>
              <a:defRPr>
                <a:solidFill>
                  <a:schemeClr val="accent1"/>
                </a:solidFill>
              </a:defRPr>
            </a:lvl6pPr>
            <a:lvl7pPr>
              <a:spcBef>
                <a:spcPts val="0"/>
              </a:spcBef>
              <a:buClr>
                <a:schemeClr val="accent1"/>
              </a:buClr>
              <a:defRPr>
                <a:solidFill>
                  <a:schemeClr val="accent1"/>
                </a:solidFill>
              </a:defRPr>
            </a:lvl7pPr>
            <a:lvl8pPr>
              <a:spcBef>
                <a:spcPts val="0"/>
              </a:spcBef>
              <a:buClr>
                <a:schemeClr val="accent1"/>
              </a:buClr>
              <a:defRPr>
                <a:solidFill>
                  <a:schemeClr val="accent1"/>
                </a:solidFill>
              </a:defRPr>
            </a:lvl8pPr>
            <a:lvl9pPr>
              <a:spcBef>
                <a:spcPts val="0"/>
              </a:spcBef>
              <a:buClr>
                <a:schemeClr val="accent1"/>
              </a:buClr>
              <a:defRPr>
                <a:solidFill>
                  <a:schemeClr val="accent1"/>
                </a:solidFill>
              </a:defRPr>
            </a:lvl9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solidFill>
                  <a:schemeClr val="accent1"/>
                </a:solidFill>
              </a:rPr>
              <a:t>‹#›</a:t>
            </a:fld>
            <a:endParaRPr lang="en">
              <a:solidFill>
                <a:schemeClr val="accent1"/>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aption">
    <p:spTree>
      <p:nvGrpSpPr>
        <p:cNvPr id="1" name="Shape 44"/>
        <p:cNvGrpSpPr/>
        <p:nvPr/>
      </p:nvGrpSpPr>
      <p:grpSpPr>
        <a:xfrm>
          <a:off x="0" y="0"/>
          <a:ext cx="0" cy="0"/>
          <a:chOff x="0" y="0"/>
          <a:chExt cx="0" cy="0"/>
        </a:xfrm>
      </p:grpSpPr>
      <p:sp>
        <p:nvSpPr>
          <p:cNvPr id="45" name="Shape 45"/>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a:lnSpc>
                <a:spcPct val="100000"/>
              </a:lnSpc>
              <a:spcBef>
                <a:spcPts val="0"/>
              </a:spcBef>
              <a:spcAft>
                <a:spcPts val="0"/>
              </a:spcAft>
              <a:buNone/>
              <a:defRPr/>
            </a:lvl1pPr>
          </a:lstStyle>
          <a:p>
            <a:endParaRPr/>
          </a:p>
        </p:txBody>
      </p:sp>
      <p:sp>
        <p:nvSpPr>
          <p:cNvPr id="46" name="Shape 46"/>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Big number">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311700" y="1039650"/>
            <a:ext cx="8520599" cy="2106299"/>
          </a:xfrm>
          <a:prstGeom prst="rect">
            <a:avLst/>
          </a:prstGeom>
        </p:spPr>
        <p:txBody>
          <a:bodyPr lIns="91425" tIns="91425" rIns="91425" bIns="91425" anchor="b" anchorCtr="0"/>
          <a:lstStyle>
            <a:lvl1pPr algn="ctr">
              <a:spcBef>
                <a:spcPts val="0"/>
              </a:spcBef>
              <a:buSzPct val="100000"/>
              <a:defRPr sz="3600" b="1"/>
            </a:lvl1pPr>
            <a:lvl2pPr algn="ctr">
              <a:spcBef>
                <a:spcPts val="0"/>
              </a:spcBef>
              <a:buSzPct val="100000"/>
              <a:defRPr sz="14000" b="1"/>
            </a:lvl2pPr>
            <a:lvl3pPr algn="ctr">
              <a:spcBef>
                <a:spcPts val="0"/>
              </a:spcBef>
              <a:buSzPct val="100000"/>
              <a:defRPr sz="14000" b="1"/>
            </a:lvl3pPr>
            <a:lvl4pPr algn="ctr">
              <a:spcBef>
                <a:spcPts val="0"/>
              </a:spcBef>
              <a:buSzPct val="100000"/>
              <a:defRPr sz="14000" b="1"/>
            </a:lvl4pPr>
            <a:lvl5pPr algn="ctr">
              <a:spcBef>
                <a:spcPts val="0"/>
              </a:spcBef>
              <a:buSzPct val="100000"/>
              <a:defRPr sz="14000" b="1"/>
            </a:lvl5pPr>
            <a:lvl6pPr algn="ctr">
              <a:spcBef>
                <a:spcPts val="0"/>
              </a:spcBef>
              <a:buSzPct val="100000"/>
              <a:defRPr sz="14000" b="1"/>
            </a:lvl6pPr>
            <a:lvl7pPr algn="ctr">
              <a:spcBef>
                <a:spcPts val="0"/>
              </a:spcBef>
              <a:buSzPct val="100000"/>
              <a:defRPr sz="14000" b="1"/>
            </a:lvl7pPr>
            <a:lvl8pPr algn="ctr">
              <a:spcBef>
                <a:spcPts val="0"/>
              </a:spcBef>
              <a:buSzPct val="100000"/>
              <a:defRPr sz="14000" b="1"/>
            </a:lvl8pPr>
            <a:lvl9pPr algn="ctr">
              <a:spcBef>
                <a:spcPts val="0"/>
              </a:spcBef>
              <a:buSzPct val="100000"/>
              <a:defRPr sz="14000" b="1"/>
            </a:lvl9pPr>
          </a:lstStyle>
          <a:p>
            <a:endParaRPr dirty="0"/>
          </a:p>
        </p:txBody>
      </p:sp>
      <p:sp>
        <p:nvSpPr>
          <p:cNvPr id="49" name="Shape 49"/>
          <p:cNvSpPr txBox="1">
            <a:spLocks noGrp="1"/>
          </p:cNvSpPr>
          <p:nvPr>
            <p:ph type="body" idx="1"/>
          </p:nvPr>
        </p:nvSpPr>
        <p:spPr>
          <a:xfrm>
            <a:off x="311700" y="3228425"/>
            <a:ext cx="8520599" cy="1300800"/>
          </a:xfrm>
          <a:prstGeom prst="rect">
            <a:avLst/>
          </a:prstGeom>
        </p:spPr>
        <p:txBody>
          <a:bodyPr lIns="91425" tIns="91425" rIns="91425" bIns="91425" anchor="t" anchorCtr="0"/>
          <a:lstStyle>
            <a:lvl1pPr algn="ctr">
              <a:spcBef>
                <a:spcPts val="0"/>
              </a:spcBef>
              <a:defRPr/>
            </a:lvl1pPr>
            <a:lvl2pPr algn="ctr">
              <a:spcBef>
                <a:spcPts val="0"/>
              </a:spcBef>
              <a:defRPr/>
            </a:lvl2pPr>
            <a:lvl3pPr algn="ctr">
              <a:spcBef>
                <a:spcPts val="0"/>
              </a:spcBef>
              <a:defRPr/>
            </a:lvl3pPr>
            <a:lvl4pPr algn="ctr">
              <a:spcBef>
                <a:spcPts val="0"/>
              </a:spcBef>
              <a:defRPr/>
            </a:lvl4pPr>
            <a:lvl5pPr algn="ctr">
              <a:spcBef>
                <a:spcPts val="0"/>
              </a:spcBef>
              <a:defRPr/>
            </a:lvl5pPr>
            <a:lvl6pPr algn="ctr">
              <a:spcBef>
                <a:spcPts val="0"/>
              </a:spcBef>
              <a:defRPr/>
            </a:lvl6pPr>
            <a:lvl7pPr algn="ctr">
              <a:spcBef>
                <a:spcPts val="0"/>
              </a:spcBef>
              <a:defRPr/>
            </a:lvl7pPr>
            <a:lvl8pPr algn="ctr">
              <a:spcBef>
                <a:spcPts val="0"/>
              </a:spcBef>
              <a:defRPr/>
            </a:lvl8pPr>
            <a:lvl9pPr algn="ctr">
              <a:spcBef>
                <a:spcPts val="0"/>
              </a:spcBef>
              <a:defRPr/>
            </a:lvl9pPr>
          </a:lstStyle>
          <a:p>
            <a:endParaRPr/>
          </a:p>
        </p:txBody>
      </p:sp>
      <p:sp>
        <p:nvSpPr>
          <p:cNvPr id="50" name="Shape 5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1"/>
        <p:cNvGrpSpPr/>
        <p:nvPr/>
      </p:nvGrpSpPr>
      <p:grpSpPr>
        <a:xfrm>
          <a:off x="0" y="0"/>
          <a:ext cx="0" cy="0"/>
          <a:chOff x="0" y="0"/>
          <a:chExt cx="0" cy="0"/>
        </a:xfrm>
      </p:grpSpPr>
      <p:sp>
        <p:nvSpPr>
          <p:cNvPr id="52" name="Shape 5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gi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9F0"/>
        </a:solidFill>
        <a:effectLst/>
      </p:bgPr>
    </p:bg>
    <p:spTree>
      <p:nvGrpSpPr>
        <p:cNvPr id="1" name="Shape 4"/>
        <p:cNvGrpSpPr/>
        <p:nvPr/>
      </p:nvGrpSpPr>
      <p:grpSpPr>
        <a:xfrm>
          <a:off x="0" y="0"/>
          <a:ext cx="0" cy="0"/>
          <a:chOff x="0" y="0"/>
          <a:chExt cx="0" cy="0"/>
        </a:xfrm>
      </p:grpSpPr>
      <p:sp>
        <p:nvSpPr>
          <p:cNvPr id="9" name="Shape 9"/>
          <p:cNvSpPr/>
          <p:nvPr userDrawn="1"/>
        </p:nvSpPr>
        <p:spPr>
          <a:xfrm>
            <a:off x="0" y="7193"/>
            <a:ext cx="9144000" cy="1005739"/>
          </a:xfrm>
          <a:prstGeom prst="rect">
            <a:avLst/>
          </a:prstGeom>
          <a:solidFill>
            <a:srgbClr val="07BCD1"/>
          </a:solidFill>
          <a:ln>
            <a:noFill/>
          </a:ln>
        </p:spPr>
        <p:txBody>
          <a:bodyPr lIns="91425" tIns="91425" rIns="91425" bIns="91425" anchor="ctr" anchorCtr="0">
            <a:noAutofit/>
          </a:bodyPr>
          <a:lstStyle/>
          <a:p>
            <a:pPr>
              <a:spcBef>
                <a:spcPts val="0"/>
              </a:spcBef>
              <a:buNone/>
            </a:pPr>
            <a:endParaRPr dirty="0"/>
          </a:p>
        </p:txBody>
      </p:sp>
      <p:sp>
        <p:nvSpPr>
          <p:cNvPr id="5" name="Shape 5"/>
          <p:cNvSpPr txBox="1">
            <a:spLocks noGrp="1"/>
          </p:cNvSpPr>
          <p:nvPr>
            <p:ph type="title"/>
          </p:nvPr>
        </p:nvSpPr>
        <p:spPr>
          <a:xfrm>
            <a:off x="311700" y="203462"/>
            <a:ext cx="8520599" cy="613200"/>
          </a:xfrm>
          <a:prstGeom prst="rect">
            <a:avLst/>
          </a:prstGeom>
          <a:noFill/>
          <a:ln>
            <a:noFill/>
          </a:ln>
        </p:spPr>
        <p:txBody>
          <a:bodyPr lIns="91425" tIns="91425" rIns="91425" bIns="91425" anchor="t" anchorCtr="0"/>
          <a:lstStyle>
            <a:lvl1pPr>
              <a:spcBef>
                <a:spcPts val="0"/>
              </a:spcBef>
              <a:buClr>
                <a:schemeClr val="dk1"/>
              </a:buClr>
              <a:buSzPct val="100000"/>
              <a:buFont typeface="Old Standard TT"/>
              <a:buNone/>
              <a:defRPr sz="3000">
                <a:solidFill>
                  <a:schemeClr val="dk1"/>
                </a:solidFill>
                <a:latin typeface="Old Standard TT"/>
                <a:ea typeface="Old Standard TT"/>
                <a:cs typeface="Old Standard TT"/>
                <a:sym typeface="Old Standard TT"/>
              </a:defRPr>
            </a:lvl1pPr>
            <a:lvl2pPr>
              <a:spcBef>
                <a:spcPts val="0"/>
              </a:spcBef>
              <a:buClr>
                <a:schemeClr val="dk1"/>
              </a:buClr>
              <a:buSzPct val="100000"/>
              <a:buFont typeface="Old Standard TT"/>
              <a:buNone/>
              <a:defRPr sz="3000">
                <a:solidFill>
                  <a:schemeClr val="dk1"/>
                </a:solidFill>
                <a:latin typeface="Old Standard TT"/>
                <a:ea typeface="Old Standard TT"/>
                <a:cs typeface="Old Standard TT"/>
                <a:sym typeface="Old Standard TT"/>
              </a:defRPr>
            </a:lvl2pPr>
            <a:lvl3pPr>
              <a:spcBef>
                <a:spcPts val="0"/>
              </a:spcBef>
              <a:buClr>
                <a:schemeClr val="dk1"/>
              </a:buClr>
              <a:buSzPct val="100000"/>
              <a:buFont typeface="Old Standard TT"/>
              <a:buNone/>
              <a:defRPr sz="3000">
                <a:solidFill>
                  <a:schemeClr val="dk1"/>
                </a:solidFill>
                <a:latin typeface="Old Standard TT"/>
                <a:ea typeface="Old Standard TT"/>
                <a:cs typeface="Old Standard TT"/>
                <a:sym typeface="Old Standard TT"/>
              </a:defRPr>
            </a:lvl3pPr>
            <a:lvl4pPr>
              <a:spcBef>
                <a:spcPts val="0"/>
              </a:spcBef>
              <a:buClr>
                <a:schemeClr val="dk1"/>
              </a:buClr>
              <a:buSzPct val="100000"/>
              <a:buFont typeface="Old Standard TT"/>
              <a:buNone/>
              <a:defRPr sz="3000">
                <a:solidFill>
                  <a:schemeClr val="dk1"/>
                </a:solidFill>
                <a:latin typeface="Old Standard TT"/>
                <a:ea typeface="Old Standard TT"/>
                <a:cs typeface="Old Standard TT"/>
                <a:sym typeface="Old Standard TT"/>
              </a:defRPr>
            </a:lvl4pPr>
            <a:lvl5pPr>
              <a:spcBef>
                <a:spcPts val="0"/>
              </a:spcBef>
              <a:buClr>
                <a:schemeClr val="dk1"/>
              </a:buClr>
              <a:buSzPct val="100000"/>
              <a:buFont typeface="Old Standard TT"/>
              <a:buNone/>
              <a:defRPr sz="3000">
                <a:solidFill>
                  <a:schemeClr val="dk1"/>
                </a:solidFill>
                <a:latin typeface="Old Standard TT"/>
                <a:ea typeface="Old Standard TT"/>
                <a:cs typeface="Old Standard TT"/>
                <a:sym typeface="Old Standard TT"/>
              </a:defRPr>
            </a:lvl5pPr>
            <a:lvl6pPr>
              <a:spcBef>
                <a:spcPts val="0"/>
              </a:spcBef>
              <a:buClr>
                <a:schemeClr val="dk1"/>
              </a:buClr>
              <a:buSzPct val="100000"/>
              <a:buFont typeface="Old Standard TT"/>
              <a:buNone/>
              <a:defRPr sz="3000">
                <a:solidFill>
                  <a:schemeClr val="dk1"/>
                </a:solidFill>
                <a:latin typeface="Old Standard TT"/>
                <a:ea typeface="Old Standard TT"/>
                <a:cs typeface="Old Standard TT"/>
                <a:sym typeface="Old Standard TT"/>
              </a:defRPr>
            </a:lvl6pPr>
            <a:lvl7pPr>
              <a:spcBef>
                <a:spcPts val="0"/>
              </a:spcBef>
              <a:buClr>
                <a:schemeClr val="dk1"/>
              </a:buClr>
              <a:buSzPct val="100000"/>
              <a:buFont typeface="Old Standard TT"/>
              <a:buNone/>
              <a:defRPr sz="3000">
                <a:solidFill>
                  <a:schemeClr val="dk1"/>
                </a:solidFill>
                <a:latin typeface="Old Standard TT"/>
                <a:ea typeface="Old Standard TT"/>
                <a:cs typeface="Old Standard TT"/>
                <a:sym typeface="Old Standard TT"/>
              </a:defRPr>
            </a:lvl7pPr>
            <a:lvl8pPr>
              <a:spcBef>
                <a:spcPts val="0"/>
              </a:spcBef>
              <a:buClr>
                <a:schemeClr val="dk1"/>
              </a:buClr>
              <a:buSzPct val="100000"/>
              <a:buFont typeface="Old Standard TT"/>
              <a:buNone/>
              <a:defRPr sz="3000">
                <a:solidFill>
                  <a:schemeClr val="dk1"/>
                </a:solidFill>
                <a:latin typeface="Old Standard TT"/>
                <a:ea typeface="Old Standard TT"/>
                <a:cs typeface="Old Standard TT"/>
                <a:sym typeface="Old Standard TT"/>
              </a:defRPr>
            </a:lvl8pPr>
            <a:lvl9pPr>
              <a:spcBef>
                <a:spcPts val="0"/>
              </a:spcBef>
              <a:buClr>
                <a:schemeClr val="dk1"/>
              </a:buClr>
              <a:buSzPct val="100000"/>
              <a:buFont typeface="Old Standard TT"/>
              <a:buNone/>
              <a:defRPr sz="3000">
                <a:solidFill>
                  <a:schemeClr val="dk1"/>
                </a:solidFill>
                <a:latin typeface="Old Standard TT"/>
                <a:ea typeface="Old Standard TT"/>
                <a:cs typeface="Old Standard TT"/>
                <a:sym typeface="Old Standard TT"/>
              </a:defRPr>
            </a:lvl9pPr>
          </a:lstStyle>
          <a:p>
            <a:endParaRPr dirty="0"/>
          </a:p>
        </p:txBody>
      </p:sp>
      <p:sp>
        <p:nvSpPr>
          <p:cNvPr id="6" name="Shape 6"/>
          <p:cNvSpPr txBox="1">
            <a:spLocks noGrp="1"/>
          </p:cNvSpPr>
          <p:nvPr>
            <p:ph type="body" idx="1"/>
          </p:nvPr>
        </p:nvSpPr>
        <p:spPr>
          <a:xfrm>
            <a:off x="311700" y="1171600"/>
            <a:ext cx="8520599" cy="3397200"/>
          </a:xfrm>
          <a:prstGeom prst="rect">
            <a:avLst/>
          </a:prstGeom>
          <a:noFill/>
          <a:ln>
            <a:noFill/>
          </a:ln>
        </p:spPr>
        <p:txBody>
          <a:bodyPr lIns="91425" tIns="91425" rIns="91425" bIns="91425" anchor="t" anchorCtr="0"/>
          <a:lstStyle>
            <a:lvl1pPr>
              <a:lnSpc>
                <a:spcPct val="115000"/>
              </a:lnSpc>
              <a:spcBef>
                <a:spcPts val="0"/>
              </a:spcBef>
              <a:spcAft>
                <a:spcPts val="1600"/>
              </a:spcAft>
              <a:buClr>
                <a:schemeClr val="dk1"/>
              </a:buClr>
              <a:buSzPct val="100000"/>
              <a:buFont typeface="Old Standard TT"/>
              <a:defRPr sz="1800">
                <a:solidFill>
                  <a:schemeClr val="dk1"/>
                </a:solidFill>
                <a:latin typeface="Old Standard TT"/>
                <a:ea typeface="Old Standard TT"/>
                <a:cs typeface="Old Standard TT"/>
                <a:sym typeface="Old Standard TT"/>
              </a:defRPr>
            </a:lvl1pPr>
            <a:lvl2pPr>
              <a:lnSpc>
                <a:spcPct val="115000"/>
              </a:lnSpc>
              <a:spcBef>
                <a:spcPts val="0"/>
              </a:spcBef>
              <a:spcAft>
                <a:spcPts val="1600"/>
              </a:spcAft>
              <a:buClr>
                <a:schemeClr val="dk1"/>
              </a:buClr>
              <a:buFont typeface="Old Standard TT"/>
              <a:defRPr>
                <a:solidFill>
                  <a:schemeClr val="dk1"/>
                </a:solidFill>
                <a:latin typeface="Old Standard TT"/>
                <a:ea typeface="Old Standard TT"/>
                <a:cs typeface="Old Standard TT"/>
                <a:sym typeface="Old Standard TT"/>
              </a:defRPr>
            </a:lvl2pPr>
            <a:lvl3pPr>
              <a:lnSpc>
                <a:spcPct val="115000"/>
              </a:lnSpc>
              <a:spcBef>
                <a:spcPts val="0"/>
              </a:spcBef>
              <a:spcAft>
                <a:spcPts val="1600"/>
              </a:spcAft>
              <a:buClr>
                <a:schemeClr val="dk1"/>
              </a:buClr>
              <a:buFont typeface="Old Standard TT"/>
              <a:defRPr>
                <a:solidFill>
                  <a:schemeClr val="dk1"/>
                </a:solidFill>
                <a:latin typeface="Old Standard TT"/>
                <a:ea typeface="Old Standard TT"/>
                <a:cs typeface="Old Standard TT"/>
                <a:sym typeface="Old Standard TT"/>
              </a:defRPr>
            </a:lvl3pPr>
            <a:lvl4pPr>
              <a:lnSpc>
                <a:spcPct val="115000"/>
              </a:lnSpc>
              <a:spcBef>
                <a:spcPts val="0"/>
              </a:spcBef>
              <a:spcAft>
                <a:spcPts val="1600"/>
              </a:spcAft>
              <a:buClr>
                <a:schemeClr val="dk1"/>
              </a:buClr>
              <a:buFont typeface="Old Standard TT"/>
              <a:defRPr>
                <a:solidFill>
                  <a:schemeClr val="dk1"/>
                </a:solidFill>
                <a:latin typeface="Old Standard TT"/>
                <a:ea typeface="Old Standard TT"/>
                <a:cs typeface="Old Standard TT"/>
                <a:sym typeface="Old Standard TT"/>
              </a:defRPr>
            </a:lvl4pPr>
            <a:lvl5pPr>
              <a:lnSpc>
                <a:spcPct val="115000"/>
              </a:lnSpc>
              <a:spcBef>
                <a:spcPts val="0"/>
              </a:spcBef>
              <a:spcAft>
                <a:spcPts val="1600"/>
              </a:spcAft>
              <a:buClr>
                <a:schemeClr val="dk1"/>
              </a:buClr>
              <a:buFont typeface="Old Standard TT"/>
              <a:defRPr>
                <a:solidFill>
                  <a:schemeClr val="dk1"/>
                </a:solidFill>
                <a:latin typeface="Old Standard TT"/>
                <a:ea typeface="Old Standard TT"/>
                <a:cs typeface="Old Standard TT"/>
                <a:sym typeface="Old Standard TT"/>
              </a:defRPr>
            </a:lvl5pPr>
            <a:lvl6pPr>
              <a:lnSpc>
                <a:spcPct val="115000"/>
              </a:lnSpc>
              <a:spcBef>
                <a:spcPts val="0"/>
              </a:spcBef>
              <a:spcAft>
                <a:spcPts val="1600"/>
              </a:spcAft>
              <a:buClr>
                <a:schemeClr val="dk1"/>
              </a:buClr>
              <a:buFont typeface="Old Standard TT"/>
              <a:defRPr>
                <a:solidFill>
                  <a:schemeClr val="dk1"/>
                </a:solidFill>
                <a:latin typeface="Old Standard TT"/>
                <a:ea typeface="Old Standard TT"/>
                <a:cs typeface="Old Standard TT"/>
                <a:sym typeface="Old Standard TT"/>
              </a:defRPr>
            </a:lvl6pPr>
            <a:lvl7pPr>
              <a:lnSpc>
                <a:spcPct val="115000"/>
              </a:lnSpc>
              <a:spcBef>
                <a:spcPts val="0"/>
              </a:spcBef>
              <a:spcAft>
                <a:spcPts val="1600"/>
              </a:spcAft>
              <a:buClr>
                <a:schemeClr val="dk1"/>
              </a:buClr>
              <a:buFont typeface="Old Standard TT"/>
              <a:defRPr>
                <a:solidFill>
                  <a:schemeClr val="dk1"/>
                </a:solidFill>
                <a:latin typeface="Old Standard TT"/>
                <a:ea typeface="Old Standard TT"/>
                <a:cs typeface="Old Standard TT"/>
                <a:sym typeface="Old Standard TT"/>
              </a:defRPr>
            </a:lvl7pPr>
            <a:lvl8pPr>
              <a:lnSpc>
                <a:spcPct val="115000"/>
              </a:lnSpc>
              <a:spcBef>
                <a:spcPts val="0"/>
              </a:spcBef>
              <a:spcAft>
                <a:spcPts val="1600"/>
              </a:spcAft>
              <a:buClr>
                <a:schemeClr val="dk1"/>
              </a:buClr>
              <a:buFont typeface="Old Standard TT"/>
              <a:defRPr>
                <a:solidFill>
                  <a:schemeClr val="dk1"/>
                </a:solidFill>
                <a:latin typeface="Old Standard TT"/>
                <a:ea typeface="Old Standard TT"/>
                <a:cs typeface="Old Standard TT"/>
                <a:sym typeface="Old Standard TT"/>
              </a:defRPr>
            </a:lvl8pPr>
            <a:lvl9pPr>
              <a:lnSpc>
                <a:spcPct val="115000"/>
              </a:lnSpc>
              <a:spcBef>
                <a:spcPts val="0"/>
              </a:spcBef>
              <a:spcAft>
                <a:spcPts val="1600"/>
              </a:spcAft>
              <a:buClr>
                <a:schemeClr val="dk1"/>
              </a:buClr>
              <a:buFont typeface="Old Standard TT"/>
              <a:defRPr>
                <a:solidFill>
                  <a:schemeClr val="dk1"/>
                </a:solidFill>
                <a:latin typeface="Old Standard TT"/>
                <a:ea typeface="Old Standard TT"/>
                <a:cs typeface="Old Standard TT"/>
                <a:sym typeface="Old Standard TT"/>
              </a:defRPr>
            </a:lvl9pPr>
          </a:lstStyle>
          <a:p>
            <a:endParaRPr/>
          </a:p>
        </p:txBody>
      </p:sp>
      <p:sp>
        <p:nvSpPr>
          <p:cNvPr id="7" name="Shape 7"/>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algn="r">
              <a:spcBef>
                <a:spcPts val="0"/>
              </a:spcBef>
              <a:buNone/>
            </a:pPr>
            <a:fld id="{00000000-1234-1234-1234-123412341234}" type="slidenum">
              <a:rPr lang="en" sz="1000">
                <a:solidFill>
                  <a:schemeClr val="dk1"/>
                </a:solidFill>
                <a:latin typeface="Old Standard TT"/>
                <a:ea typeface="Old Standard TT"/>
                <a:cs typeface="Old Standard TT"/>
                <a:sym typeface="Old Standard TT"/>
              </a:rPr>
              <a:t>‹#›</a:t>
            </a:fld>
            <a:endParaRPr lang="en" sz="1000">
              <a:solidFill>
                <a:schemeClr val="dk1"/>
              </a:solidFill>
              <a:latin typeface="Old Standard TT"/>
              <a:ea typeface="Old Standard TT"/>
              <a:cs typeface="Old Standard TT"/>
              <a:sym typeface="Old Standard TT"/>
            </a:endParaRPr>
          </a:p>
        </p:txBody>
      </p:sp>
      <p:pic>
        <p:nvPicPr>
          <p:cNvPr id="10" name="Shape 56"/>
          <p:cNvPicPr preferRelativeResize="0">
            <a:picLocks noChangeAspect="1"/>
          </p:cNvPicPr>
          <p:nvPr userDrawn="1"/>
        </p:nvPicPr>
        <p:blipFill>
          <a:blip r:embed="rId10">
            <a:alphaModFix/>
          </a:blip>
          <a:stretch>
            <a:fillRect/>
          </a:stretch>
        </p:blipFill>
        <p:spPr>
          <a:xfrm>
            <a:off x="8142048" y="7142"/>
            <a:ext cx="1005840" cy="100584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Lst>
  <p:hf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2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Layout" Target="../slideLayouts/slideLayout1.xm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1171675"/>
            <a:ext cx="8520599" cy="719755"/>
          </a:xfrm>
        </p:spPr>
        <p:txBody>
          <a:bodyPr/>
          <a:lstStyle/>
          <a:p>
            <a:r>
              <a:rPr lang="en-US" dirty="0"/>
              <a:t>Align the Control Module PCA, PN 701-00011, onto the Control Hub Bottom Plate, PN 602-000331, using the alignment pins in the Control Hub Bottom Plate and the holes in the Control Module PCA.  Install </a:t>
            </a:r>
            <a:r>
              <a:rPr lang="en-US" dirty="0" err="1"/>
              <a:t>qty</a:t>
            </a:r>
            <a:r>
              <a:rPr lang="en-US" dirty="0"/>
              <a:t> 4 m2.5x5 button head </a:t>
            </a:r>
            <a:r>
              <a:rPr lang="en-US" dirty="0" err="1"/>
              <a:t>plastite</a:t>
            </a:r>
            <a:r>
              <a:rPr lang="en-US" dirty="0"/>
              <a:t> screws PN 603-00020. Torque to 40 +/- 4 </a:t>
            </a:r>
            <a:r>
              <a:rPr lang="en-US"/>
              <a:t>in oz. </a:t>
            </a:r>
            <a:endParaRPr lang="en-US" dirty="0"/>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1</a:t>
            </a:fld>
            <a:endParaRPr lang="en"/>
          </a:p>
        </p:txBody>
      </p:sp>
      <p:grpSp>
        <p:nvGrpSpPr>
          <p:cNvPr id="8" name="Group 7"/>
          <p:cNvGrpSpPr/>
          <p:nvPr/>
        </p:nvGrpSpPr>
        <p:grpSpPr>
          <a:xfrm>
            <a:off x="883200" y="2136377"/>
            <a:ext cx="1651295" cy="2143463"/>
            <a:chOff x="342484" y="2716553"/>
            <a:chExt cx="1651295" cy="2143463"/>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26027" r="23699"/>
            <a:stretch/>
          </p:blipFill>
          <p:spPr>
            <a:xfrm rot="10800000">
              <a:off x="416569" y="3178218"/>
              <a:ext cx="1503123" cy="1681798"/>
            </a:xfrm>
            <a:prstGeom prst="rect">
              <a:avLst/>
            </a:prstGeom>
          </p:spPr>
        </p:pic>
        <p:sp>
          <p:nvSpPr>
            <p:cNvPr id="7" name="TextBox 6"/>
            <p:cNvSpPr txBox="1"/>
            <p:nvPr/>
          </p:nvSpPr>
          <p:spPr>
            <a:xfrm>
              <a:off x="342484" y="2716553"/>
              <a:ext cx="1651295" cy="461665"/>
            </a:xfrm>
            <a:prstGeom prst="rect">
              <a:avLst/>
            </a:prstGeom>
            <a:noFill/>
          </p:spPr>
          <p:txBody>
            <a:bodyPr wrap="square" rtlCol="0">
              <a:spAutoFit/>
            </a:bodyPr>
            <a:lstStyle/>
            <a:p>
              <a:pPr algn="ctr"/>
              <a:r>
                <a:rPr lang="es-ES" sz="1200" dirty="0">
                  <a:latin typeface="Old Standard TT" panose="020B0604020202020204" charset="0"/>
                  <a:ea typeface="Old Standard TT" panose="020B0604020202020204" charset="0"/>
                  <a:cs typeface="Old Standard TT" panose="020B0604020202020204" charset="0"/>
                </a:rPr>
                <a:t>Control Module PCA ( PN 701-00011 )</a:t>
              </a:r>
            </a:p>
          </p:txBody>
        </p:sp>
      </p:grpSp>
      <p:grpSp>
        <p:nvGrpSpPr>
          <p:cNvPr id="22" name="Group 21"/>
          <p:cNvGrpSpPr/>
          <p:nvPr/>
        </p:nvGrpSpPr>
        <p:grpSpPr>
          <a:xfrm>
            <a:off x="5428825" y="2265866"/>
            <a:ext cx="2570579" cy="2184659"/>
            <a:chOff x="3816852" y="2335080"/>
            <a:chExt cx="3541070" cy="2805579"/>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8357" r="7260" b="14033"/>
            <a:stretch/>
          </p:blipFill>
          <p:spPr>
            <a:xfrm>
              <a:off x="3816853" y="2335080"/>
              <a:ext cx="3541069" cy="2029216"/>
            </a:xfrm>
            <a:prstGeom prst="rect">
              <a:avLst/>
            </a:prstGeom>
          </p:spPr>
        </p:pic>
        <p:sp>
          <p:nvSpPr>
            <p:cNvPr id="11" name="TextBox 10"/>
            <p:cNvSpPr txBox="1"/>
            <p:nvPr/>
          </p:nvSpPr>
          <p:spPr>
            <a:xfrm>
              <a:off x="3816852" y="4547780"/>
              <a:ext cx="3541070" cy="592879"/>
            </a:xfrm>
            <a:prstGeom prst="rect">
              <a:avLst/>
            </a:prstGeom>
            <a:noFill/>
          </p:spPr>
          <p:txBody>
            <a:bodyPr wrap="square" rtlCol="0">
              <a:spAutoFit/>
            </a:bodyPr>
            <a:lstStyle/>
            <a:p>
              <a:pPr algn="ctr"/>
              <a:r>
                <a:rPr lang="en-US" sz="1200" dirty="0">
                  <a:latin typeface="Old Standard TT" panose="020B0604020202020204" charset="0"/>
                  <a:ea typeface="Old Standard TT" panose="020B0604020202020204" charset="0"/>
                  <a:cs typeface="Old Standard TT" panose="020B0604020202020204" charset="0"/>
                </a:rPr>
                <a:t>Note:  Alignment Pins &amp; Holes </a:t>
              </a:r>
            </a:p>
            <a:p>
              <a:pPr algn="ctr"/>
              <a:r>
                <a:rPr lang="en-US" sz="1200" dirty="0">
                  <a:latin typeface="Old Standard TT" panose="020B0604020202020204" charset="0"/>
                  <a:ea typeface="Old Standard TT" panose="020B0604020202020204" charset="0"/>
                  <a:cs typeface="Old Standard TT" panose="020B0604020202020204" charset="0"/>
                </a:rPr>
                <a:t>(2 places shown, 4 places total) </a:t>
              </a:r>
              <a:endParaRPr lang="es-ES" sz="1200" dirty="0">
                <a:latin typeface="Old Standard TT" panose="020B0604020202020204" charset="0"/>
                <a:ea typeface="Old Standard TT" panose="020B0604020202020204" charset="0"/>
                <a:cs typeface="Old Standard TT" panose="020B0604020202020204" charset="0"/>
              </a:endParaRPr>
            </a:p>
          </p:txBody>
        </p:sp>
        <p:cxnSp>
          <p:nvCxnSpPr>
            <p:cNvPr id="12" name="Straight Arrow Connector 11"/>
            <p:cNvCxnSpPr>
              <a:stCxn id="11" idx="0"/>
            </p:cNvCxnSpPr>
            <p:nvPr/>
          </p:nvCxnSpPr>
          <p:spPr>
            <a:xfrm flipH="1" flipV="1">
              <a:off x="4394764" y="4155806"/>
              <a:ext cx="1192624" cy="39197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11" idx="0"/>
            </p:cNvCxnSpPr>
            <p:nvPr/>
          </p:nvCxnSpPr>
          <p:spPr>
            <a:xfrm flipV="1">
              <a:off x="5587388" y="3954902"/>
              <a:ext cx="1103559" cy="59287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34" name="Picture 33"/>
          <p:cNvPicPr>
            <a:picLocks noChangeAspect="1"/>
          </p:cNvPicPr>
          <p:nvPr/>
        </p:nvPicPr>
        <p:blipFill>
          <a:blip r:embed="rId4"/>
          <a:stretch>
            <a:fillRect/>
          </a:stretch>
        </p:blipFill>
        <p:spPr>
          <a:xfrm>
            <a:off x="3326173" y="2554324"/>
            <a:ext cx="1197380" cy="1945742"/>
          </a:xfrm>
          <a:prstGeom prst="rect">
            <a:avLst/>
          </a:prstGeom>
        </p:spPr>
      </p:pic>
      <p:sp>
        <p:nvSpPr>
          <p:cNvPr id="35" name="TextBox 34"/>
          <p:cNvSpPr txBox="1"/>
          <p:nvPr/>
        </p:nvSpPr>
        <p:spPr>
          <a:xfrm>
            <a:off x="2927913" y="2136376"/>
            <a:ext cx="1993900" cy="461665"/>
          </a:xfrm>
          <a:prstGeom prst="rect">
            <a:avLst/>
          </a:prstGeom>
          <a:noFill/>
        </p:spPr>
        <p:txBody>
          <a:bodyPr wrap="square" rtlCol="0">
            <a:spAutoFit/>
          </a:bodyPr>
          <a:lstStyle/>
          <a:p>
            <a:pPr algn="ctr"/>
            <a:r>
              <a:rPr lang="es-ES" sz="1200" dirty="0">
                <a:latin typeface="Old Standard TT" panose="020B0604020202020204" charset="0"/>
                <a:ea typeface="Old Standard TT" panose="020B0604020202020204" charset="0"/>
                <a:cs typeface="Old Standard TT" panose="020B0604020202020204" charset="0"/>
              </a:rPr>
              <a:t>Control Hub Bottom Plate ( PN 602-000331 )</a:t>
            </a:r>
          </a:p>
        </p:txBody>
      </p:sp>
      <p:sp>
        <p:nvSpPr>
          <p:cNvPr id="36" name="TextBox 35"/>
          <p:cNvSpPr txBox="1"/>
          <p:nvPr/>
        </p:nvSpPr>
        <p:spPr>
          <a:xfrm>
            <a:off x="2546127" y="3229516"/>
            <a:ext cx="576679" cy="276999"/>
          </a:xfrm>
          <a:prstGeom prst="rect">
            <a:avLst/>
          </a:prstGeom>
          <a:noFill/>
        </p:spPr>
        <p:txBody>
          <a:bodyPr wrap="square" rtlCol="0">
            <a:spAutoFit/>
          </a:bodyPr>
          <a:lstStyle/>
          <a:p>
            <a:pPr algn="ctr"/>
            <a:r>
              <a:rPr lang="en-US" sz="1200" dirty="0">
                <a:latin typeface="Old Standard TT" panose="020B0604020202020204" charset="0"/>
                <a:ea typeface="Old Standard TT" panose="020B0604020202020204" charset="0"/>
                <a:cs typeface="Old Standard TT" panose="020B0604020202020204" charset="0"/>
              </a:rPr>
              <a:t>+</a:t>
            </a:r>
            <a:endParaRPr lang="es-ES" sz="1200" dirty="0">
              <a:latin typeface="Old Standard TT" panose="020B0604020202020204" charset="0"/>
              <a:ea typeface="Old Standard TT" panose="020B0604020202020204" charset="0"/>
              <a:cs typeface="Old Standard TT" panose="020B0604020202020204" charset="0"/>
            </a:endParaRPr>
          </a:p>
        </p:txBody>
      </p:sp>
      <p:cxnSp>
        <p:nvCxnSpPr>
          <p:cNvPr id="38" name="Straight Arrow Connector 37"/>
          <p:cNvCxnSpPr>
            <a:stCxn id="34" idx="3"/>
          </p:cNvCxnSpPr>
          <p:nvPr/>
        </p:nvCxnSpPr>
        <p:spPr>
          <a:xfrm>
            <a:off x="4523553" y="3527195"/>
            <a:ext cx="90527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9" name="TextBox 38"/>
          <p:cNvSpPr txBox="1"/>
          <p:nvPr/>
        </p:nvSpPr>
        <p:spPr>
          <a:xfrm>
            <a:off x="2546127" y="4583017"/>
            <a:ext cx="2570579" cy="276999"/>
          </a:xfrm>
          <a:prstGeom prst="rect">
            <a:avLst/>
          </a:prstGeom>
          <a:noFill/>
        </p:spPr>
        <p:txBody>
          <a:bodyPr wrap="square" rtlCol="0">
            <a:spAutoFit/>
          </a:bodyPr>
          <a:lstStyle/>
          <a:p>
            <a:pPr algn="ctr"/>
            <a:r>
              <a:rPr lang="en-US" sz="1200" dirty="0">
                <a:latin typeface="Old Standard TT" panose="020B0604020202020204" charset="0"/>
                <a:ea typeface="Old Standard TT" panose="020B0604020202020204" charset="0"/>
                <a:cs typeface="Old Standard TT" panose="020B0604020202020204" charset="0"/>
              </a:rPr>
              <a:t>Alignment Pins</a:t>
            </a:r>
            <a:endParaRPr lang="es-ES" sz="1200" dirty="0">
              <a:latin typeface="Old Standard TT" panose="020B0604020202020204" charset="0"/>
              <a:ea typeface="Old Standard TT" panose="020B0604020202020204" charset="0"/>
              <a:cs typeface="Old Standard TT" panose="020B0604020202020204" charset="0"/>
            </a:endParaRPr>
          </a:p>
        </p:txBody>
      </p:sp>
      <p:cxnSp>
        <p:nvCxnSpPr>
          <p:cNvPr id="40" name="Straight Arrow Connector 39"/>
          <p:cNvCxnSpPr>
            <a:stCxn id="39" idx="0"/>
          </p:cNvCxnSpPr>
          <p:nvPr/>
        </p:nvCxnSpPr>
        <p:spPr>
          <a:xfrm flipH="1" flipV="1">
            <a:off x="3492500" y="3239986"/>
            <a:ext cx="338917" cy="134303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stCxn id="39" idx="0"/>
          </p:cNvCxnSpPr>
          <p:nvPr/>
        </p:nvCxnSpPr>
        <p:spPr>
          <a:xfrm flipH="1" flipV="1">
            <a:off x="3492500" y="3911502"/>
            <a:ext cx="338917" cy="67151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39" idx="0"/>
          </p:cNvCxnSpPr>
          <p:nvPr/>
        </p:nvCxnSpPr>
        <p:spPr>
          <a:xfrm flipV="1">
            <a:off x="3831417" y="3807192"/>
            <a:ext cx="492940" cy="77582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flipV="1">
            <a:off x="3836945" y="4450525"/>
            <a:ext cx="486601" cy="11306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p:txBody>
          <a:bodyPr/>
          <a:lstStyle/>
          <a:p>
            <a:endParaRPr lang="en-US"/>
          </a:p>
        </p:txBody>
      </p:sp>
    </p:spTree>
    <p:extLst>
      <p:ext uri="{BB962C8B-B14F-4D97-AF65-F5344CB8AC3E}">
        <p14:creationId xmlns:p14="http://schemas.microsoft.com/office/powerpoint/2010/main" val="1742074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11700" y="1171675"/>
            <a:ext cx="8520599" cy="719755"/>
          </a:xfrm>
        </p:spPr>
        <p:txBody>
          <a:bodyPr/>
          <a:lstStyle/>
          <a:p>
            <a:r>
              <a:rPr lang="en-US" dirty="0"/>
              <a:t>Install Control Hub  Top Plate/Control Hub Main Housing Assembly onto the Control Hub Bottom Plate by aligning the connector cutouts with the connectors on the Control Hub Module.  Gently press the cover until the two pieces snap into place. Proceed to FCT2 test</a:t>
            </a:r>
          </a:p>
        </p:txBody>
      </p:sp>
      <p:sp>
        <p:nvSpPr>
          <p:cNvPr id="5" name="Slide Number Placeholder 4"/>
          <p:cNvSpPr>
            <a:spLocks noGrp="1"/>
          </p:cNvSpPr>
          <p:nvPr>
            <p:ph type="sldNum" idx="12"/>
          </p:nvPr>
        </p:nvSpPr>
        <p:spPr/>
        <p:txBody>
          <a:bodyPr/>
          <a:lstStyle/>
          <a:p>
            <a:pPr>
              <a:spcBef>
                <a:spcPts val="0"/>
              </a:spcBef>
              <a:buNone/>
            </a:pPr>
            <a:fld id="{00000000-1234-1234-1234-123412341234}" type="slidenum">
              <a:rPr lang="en" smtClean="0"/>
              <a:t>2</a:t>
            </a:fld>
            <a:endParaRPr lang="en"/>
          </a:p>
        </p:txBody>
      </p:sp>
      <p:grpSp>
        <p:nvGrpSpPr>
          <p:cNvPr id="22" name="Group 21"/>
          <p:cNvGrpSpPr/>
          <p:nvPr/>
        </p:nvGrpSpPr>
        <p:grpSpPr>
          <a:xfrm>
            <a:off x="413300" y="2335080"/>
            <a:ext cx="3810334" cy="1580118"/>
            <a:chOff x="-3207161" y="2322577"/>
            <a:chExt cx="5248881" cy="2029216"/>
          </a:xfrm>
        </p:grpSpPr>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l="8357" r="7260" b="14033"/>
            <a:stretch/>
          </p:blipFill>
          <p:spPr>
            <a:xfrm>
              <a:off x="-1499347" y="2322577"/>
              <a:ext cx="3541067" cy="2029216"/>
            </a:xfrm>
            <a:prstGeom prst="rect">
              <a:avLst/>
            </a:prstGeom>
          </p:spPr>
        </p:pic>
        <p:sp>
          <p:nvSpPr>
            <p:cNvPr id="11" name="TextBox 10"/>
            <p:cNvSpPr txBox="1"/>
            <p:nvPr/>
          </p:nvSpPr>
          <p:spPr>
            <a:xfrm>
              <a:off x="-3207161" y="2709856"/>
              <a:ext cx="1706322" cy="1067181"/>
            </a:xfrm>
            <a:prstGeom prst="rect">
              <a:avLst/>
            </a:prstGeom>
            <a:noFill/>
          </p:spPr>
          <p:txBody>
            <a:bodyPr wrap="square" rtlCol="0">
              <a:spAutoFit/>
            </a:bodyPr>
            <a:lstStyle/>
            <a:p>
              <a:r>
                <a:rPr lang="en-US" sz="1200" dirty="0">
                  <a:latin typeface="Old Standard TT" panose="020B0604020202020204" charset="0"/>
                  <a:ea typeface="Old Standard TT" panose="020B0604020202020204" charset="0"/>
                  <a:cs typeface="Old Standard TT" panose="020B0604020202020204" charset="0"/>
                </a:rPr>
                <a:t>Align connector cutouts with connectors on module</a:t>
              </a:r>
              <a:endParaRPr lang="es-ES" sz="1200" dirty="0">
                <a:latin typeface="Old Standard TT" panose="020B0604020202020204" charset="0"/>
                <a:ea typeface="Old Standard TT" panose="020B0604020202020204" charset="0"/>
                <a:cs typeface="Old Standard TT" panose="020B0604020202020204" charset="0"/>
              </a:endParaRPr>
            </a:p>
          </p:txBody>
        </p:sp>
        <p:cxnSp>
          <p:nvCxnSpPr>
            <p:cNvPr id="12" name="Straight Arrow Connector 11"/>
            <p:cNvCxnSpPr/>
            <p:nvPr/>
          </p:nvCxnSpPr>
          <p:spPr>
            <a:xfrm>
              <a:off x="-1677129" y="3243446"/>
              <a:ext cx="849717" cy="24285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677129" y="3243446"/>
              <a:ext cx="1042159" cy="81343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16" name="Picture 15"/>
          <p:cNvPicPr>
            <a:picLocks noChangeAspect="1"/>
          </p:cNvPicPr>
          <p:nvPr/>
        </p:nvPicPr>
        <p:blipFill>
          <a:blip r:embed="rId3"/>
          <a:stretch>
            <a:fillRect/>
          </a:stretch>
        </p:blipFill>
        <p:spPr>
          <a:xfrm>
            <a:off x="3146326" y="4131473"/>
            <a:ext cx="2769071" cy="925343"/>
          </a:xfrm>
          <a:prstGeom prst="rect">
            <a:avLst/>
          </a:prstGeom>
        </p:spPr>
      </p:pic>
      <p:pic>
        <p:nvPicPr>
          <p:cNvPr id="17" name="Picture 16"/>
          <p:cNvPicPr>
            <a:picLocks noChangeAspect="1"/>
          </p:cNvPicPr>
          <p:nvPr/>
        </p:nvPicPr>
        <p:blipFill rotWithShape="1">
          <a:blip r:embed="rId4">
            <a:extLst>
              <a:ext uri="{28A0092B-C50C-407E-A947-70E740481C1C}">
                <a14:useLocalDpi xmlns:a14="http://schemas.microsoft.com/office/drawing/2010/main" val="0"/>
              </a:ext>
            </a:extLst>
          </a:blip>
          <a:srcRect l="10694" t="15062" r="9167" b="28642"/>
          <a:stretch/>
        </p:blipFill>
        <p:spPr>
          <a:xfrm>
            <a:off x="5030962" y="2478976"/>
            <a:ext cx="3270495" cy="1292327"/>
          </a:xfrm>
          <a:prstGeom prst="rect">
            <a:avLst/>
          </a:prstGeom>
        </p:spPr>
      </p:pic>
      <p:cxnSp>
        <p:nvCxnSpPr>
          <p:cNvPr id="21" name="Elbow Connector 20"/>
          <p:cNvCxnSpPr>
            <a:stCxn id="17" idx="3"/>
            <a:endCxn id="16" idx="1"/>
          </p:cNvCxnSpPr>
          <p:nvPr/>
        </p:nvCxnSpPr>
        <p:spPr>
          <a:xfrm flipH="1">
            <a:off x="3146326" y="3125140"/>
            <a:ext cx="5155131" cy="1469005"/>
          </a:xfrm>
          <a:prstGeom prst="bentConnector5">
            <a:avLst>
              <a:gd name="adj1" fmla="val -4434"/>
              <a:gd name="adj2" fmla="val 64026"/>
              <a:gd name="adj3" fmla="val 104434"/>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p:cNvCxnSpPr>
            <a:stCxn id="10" idx="3"/>
            <a:endCxn id="17" idx="1"/>
          </p:cNvCxnSpPr>
          <p:nvPr/>
        </p:nvCxnSpPr>
        <p:spPr>
          <a:xfrm>
            <a:off x="4223634" y="3125139"/>
            <a:ext cx="80732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1" name="TextBox 40"/>
          <p:cNvSpPr txBox="1"/>
          <p:nvPr/>
        </p:nvSpPr>
        <p:spPr>
          <a:xfrm>
            <a:off x="5167609" y="2016900"/>
            <a:ext cx="2997200" cy="276999"/>
          </a:xfrm>
          <a:prstGeom prst="rect">
            <a:avLst/>
          </a:prstGeom>
          <a:noFill/>
        </p:spPr>
        <p:txBody>
          <a:bodyPr wrap="square" rtlCol="0">
            <a:spAutoFit/>
          </a:bodyPr>
          <a:lstStyle/>
          <a:p>
            <a:pPr algn="r"/>
            <a:r>
              <a:rPr lang="en-US" sz="1200" dirty="0">
                <a:latin typeface="Old Standard TT" panose="020B0604020202020204" charset="0"/>
                <a:ea typeface="Old Standard TT" panose="020B0604020202020204" charset="0"/>
                <a:cs typeface="Old Standard TT" panose="020B0604020202020204" charset="0"/>
              </a:rPr>
              <a:t>Gently press down cover to snap in place</a:t>
            </a:r>
            <a:endParaRPr lang="es-ES" sz="1200" dirty="0">
              <a:latin typeface="Old Standard TT" panose="020B0604020202020204" charset="0"/>
              <a:ea typeface="Old Standard TT" panose="020B0604020202020204" charset="0"/>
              <a:cs typeface="Old Standard TT" panose="020B0604020202020204" charset="0"/>
            </a:endParaRPr>
          </a:p>
        </p:txBody>
      </p:sp>
      <p:cxnSp>
        <p:nvCxnSpPr>
          <p:cNvPr id="42" name="Straight Arrow Connector 41"/>
          <p:cNvCxnSpPr/>
          <p:nvPr/>
        </p:nvCxnSpPr>
        <p:spPr>
          <a:xfrm flipH="1">
            <a:off x="6666209" y="2274988"/>
            <a:ext cx="0" cy="335662"/>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p:txBody>
          <a:bodyPr/>
          <a:lstStyle/>
          <a:p>
            <a:endParaRPr lang="en-US"/>
          </a:p>
        </p:txBody>
      </p:sp>
    </p:spTree>
    <p:extLst>
      <p:ext uri="{BB962C8B-B14F-4D97-AF65-F5344CB8AC3E}">
        <p14:creationId xmlns:p14="http://schemas.microsoft.com/office/powerpoint/2010/main" val="2359941820"/>
      </p:ext>
    </p:extLst>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1406</TotalTime>
  <Words>152</Words>
  <Application>Microsoft Office PowerPoint</Application>
  <PresentationFormat>On-screen Show (16:9)</PresentationFormat>
  <Paragraphs>12</Paragraphs>
  <Slides>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Old Standard TT</vt:lpstr>
      <vt:lpstr>Arial</vt:lpstr>
      <vt:lpstr>paperback</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WEEKLY PROGRAM REVIEW</dc:title>
  <dc:creator>Ecovent</dc:creator>
  <cp:lastModifiedBy>crollins</cp:lastModifiedBy>
  <cp:revision>62</cp:revision>
  <dcterms:modified xsi:type="dcterms:W3CDTF">2016-04-01T18:13:40Z</dcterms:modified>
</cp:coreProperties>
</file>